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649200" cy="7315200"/>
  <p:notesSz cx="6858000" cy="9144000"/>
  <p:embeddedFontLst>
    <p:embeddedFont>
      <p:font typeface="Segoe UI Light" pitchFamily="34" charset="0"/>
      <p:regular r:id="rId15"/>
      <p:italic r:id="rId16"/>
    </p:embeddedFont>
    <p:embeddedFont>
      <p:font typeface="Segoe UI" pitchFamily="34" charset="0"/>
      <p:regular r:id="rId17"/>
      <p:bold r:id="rId18"/>
      <p:italic r:id="rId19"/>
      <p:bold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Segoe UI Semibold" pitchFamily="34" charset="0"/>
      <p:bold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9" d="100"/>
          <a:sy n="79" d="100"/>
        </p:scale>
        <p:origin x="-672" y="-3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23a0508e-7d64-4c85-83af-79b9b5e4f494?pbi_source=PowerPoin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04"/>
            <a:ext cx="12700776" cy="4306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" y="2590800"/>
            <a:ext cx="12695965" cy="4742848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40981" y="3180959"/>
            <a:ext cx="6550793" cy="64008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5829" tIns="47915" rIns="95829" bIns="47915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 defTabSz="958291">
              <a:defRPr/>
            </a:pPr>
            <a:r>
              <a:rPr lang="en-US" sz="4600" b="1" dirty="0">
                <a:solidFill>
                  <a:schemeClr val="accent4">
                    <a:lumMod val="75000"/>
                  </a:schemeClr>
                </a:solidFill>
              </a:rPr>
              <a:t>Group 2 </a:t>
            </a:r>
            <a:r>
              <a:rPr lang="en-US" sz="4600" b="1" dirty="0" smtClean="0">
                <a:solidFill>
                  <a:schemeClr val="accent4">
                    <a:lumMod val="75000"/>
                  </a:schemeClr>
                </a:solidFill>
              </a:rPr>
              <a:t>PALMPAY ANALYSIS Classwork</a:t>
            </a:r>
            <a:endParaRPr lang="en-US" sz="4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85453" y="3902678"/>
            <a:ext cx="1543818" cy="270368"/>
          </a:xfrm>
          <a:prstGeom prst="rect">
            <a:avLst/>
          </a:prstGeom>
        </p:spPr>
        <p:txBody>
          <a:bodyPr vert="horz" lIns="95829" tIns="47915" rIns="95829" bIns="47915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3527" y="6211780"/>
            <a:ext cx="2259380" cy="373765"/>
          </a:xfrm>
          <a:prstGeom prst="rect">
            <a:avLst/>
          </a:prstGeom>
          <a:noFill/>
        </p:spPr>
        <p:txBody>
          <a:bodyPr wrap="square" lIns="95829" tIns="47915" rIns="95829" bIns="47915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10/20/2025 10:07:58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9581" y="5768430"/>
            <a:ext cx="2259380" cy="373765"/>
          </a:xfrm>
          <a:prstGeom prst="rect">
            <a:avLst/>
          </a:prstGeom>
          <a:noFill/>
        </p:spPr>
        <p:txBody>
          <a:bodyPr wrap="square" lIns="95829" tIns="47915" rIns="95829" bIns="47915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10/20/2025 9:15:08 PM UTC</a:t>
            </a: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77" y="770535"/>
            <a:ext cx="1546591" cy="262192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35" y="3940455"/>
            <a:ext cx="168103" cy="163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5" y="13348"/>
            <a:ext cx="2678386" cy="158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4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1"/>
            <a:ext cx="12649200" cy="7315200"/>
          </a:xfrm>
        </p:spPr>
      </p:pic>
    </p:spTree>
    <p:extLst>
      <p:ext uri="{BB962C8B-B14F-4D97-AF65-F5344CB8AC3E}">
        <p14:creationId xmlns:p14="http://schemas.microsoft.com/office/powerpoint/2010/main" val="337221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36"/>
            <a:ext cx="12496800" cy="7226851"/>
          </a:xfrm>
        </p:spPr>
      </p:pic>
    </p:spTree>
    <p:extLst>
      <p:ext uri="{BB962C8B-B14F-4D97-AF65-F5344CB8AC3E}">
        <p14:creationId xmlns:p14="http://schemas.microsoft.com/office/powerpoint/2010/main" val="415652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2779668" cy="7390434"/>
          </a:xfrm>
        </p:spPr>
      </p:pic>
    </p:spTree>
    <p:extLst>
      <p:ext uri="{BB962C8B-B14F-4D97-AF65-F5344CB8AC3E}">
        <p14:creationId xmlns:p14="http://schemas.microsoft.com/office/powerpoint/2010/main" val="363932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2518989" cy="716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415490"/>
            <a:ext cx="1524000" cy="9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7446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6242660"/>
            <a:ext cx="1463039" cy="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4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49200" cy="7162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613" y="6324600"/>
            <a:ext cx="1524000" cy="9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5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1"/>
          <a:stretch/>
        </p:blipFill>
        <p:spPr>
          <a:xfrm>
            <a:off x="0" y="-14288"/>
            <a:ext cx="12344400" cy="73294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512" y="6324600"/>
            <a:ext cx="1524000" cy="9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649200" cy="7162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392698"/>
            <a:ext cx="1447800" cy="8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0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5"/>
          <a:stretch/>
        </p:blipFill>
        <p:spPr>
          <a:xfrm>
            <a:off x="0" y="966"/>
            <a:ext cx="12344400" cy="72268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547720"/>
            <a:ext cx="1295400" cy="7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5038" cy="7315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324600"/>
            <a:ext cx="1504749" cy="89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2517807" cy="7239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400800"/>
            <a:ext cx="1414112" cy="8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96"/>
            <a:ext cx="12649200" cy="7314985"/>
          </a:xfrm>
        </p:spPr>
      </p:pic>
    </p:spTree>
    <p:extLst>
      <p:ext uri="{BB962C8B-B14F-4D97-AF65-F5344CB8AC3E}">
        <p14:creationId xmlns:p14="http://schemas.microsoft.com/office/powerpoint/2010/main" val="21074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24</Words>
  <Application>Microsoft Office PowerPoint</Application>
  <PresentationFormat>Custom</PresentationFormat>
  <Paragraphs>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Segoe UI Light</vt:lpstr>
      <vt:lpstr>Segoe UI</vt:lpstr>
      <vt:lpstr>Calibri</vt:lpstr>
      <vt:lpstr>Segoe UI Semibold</vt:lpstr>
      <vt:lpstr>Office Theme</vt:lpstr>
      <vt:lpstr>Group 2 PALMPAY ANALYSIS Classwork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 Assignment_Palmpay Analysis_22.10.25.pdf</dc:title>
  <dc:creator>VIVOBOOK</dc:creator>
  <cp:lastModifiedBy>VIVOBOOK</cp:lastModifiedBy>
  <cp:revision>6</cp:revision>
  <dcterms:created xsi:type="dcterms:W3CDTF">2006-08-16T00:00:00Z</dcterms:created>
  <dcterms:modified xsi:type="dcterms:W3CDTF">2025-10-27T03:46:16Z</dcterms:modified>
  <dc:identifier>DAG28y_i3qA</dc:identifier>
</cp:coreProperties>
</file>